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31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34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06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83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44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0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96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10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336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3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6FE00-DFE3-49F9-A22E-A19DCC7C796E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D0167-4F36-4A4F-A96D-225AE0D065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56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file.bkd.jatengprov.go.id/" TargetMode="External"/><Relationship Id="rId2" Type="http://schemas.openxmlformats.org/officeDocument/2006/relationships/hyperlink" Target="https://simpeg.bkd.jatengprov.go.id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URL APLIKASI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SIMPEG 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https://simpeg.bkd.jatengprov.go.id/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smtClean="0"/>
              <a:t>EFILE</a:t>
            </a: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https://efile.bkd.jatengprov.go.id/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b="1" dirty="0" err="1" smtClean="0"/>
              <a:t>Aplikasi</a:t>
            </a:r>
            <a:r>
              <a:rPr lang="en-US" b="1" dirty="0" smtClean="0"/>
              <a:t> </a:t>
            </a:r>
            <a:r>
              <a:rPr lang="en-US" b="1" dirty="0" err="1" smtClean="0"/>
              <a:t>Presensi</a:t>
            </a:r>
            <a:endParaRPr lang="en-US" b="1" dirty="0" smtClean="0"/>
          </a:p>
          <a:p>
            <a:pPr marL="0" indent="0">
              <a:buNone/>
            </a:pPr>
            <a:r>
              <a:rPr lang="en-US" dirty="0" err="1" smtClean="0"/>
              <a:t>Dapat</a:t>
            </a:r>
            <a:r>
              <a:rPr lang="en-US" dirty="0" smtClean="0"/>
              <a:t> di-download di </a:t>
            </a:r>
            <a:r>
              <a:rPr lang="en-US" b="1" dirty="0" smtClean="0"/>
              <a:t>Play Store </a:t>
            </a:r>
            <a:r>
              <a:rPr lang="en-US" dirty="0" err="1" smtClean="0"/>
              <a:t>dengan</a:t>
            </a:r>
            <a:r>
              <a:rPr lang="en-US" dirty="0" smtClean="0"/>
              <a:t> kata </a:t>
            </a:r>
            <a:r>
              <a:rPr lang="en-US" dirty="0" err="1" smtClean="0"/>
              <a:t>kunci</a:t>
            </a:r>
            <a:r>
              <a:rPr lang="en-US" dirty="0" smtClean="0"/>
              <a:t> -&gt; </a:t>
            </a:r>
            <a:r>
              <a:rPr lang="en-US" b="1" dirty="0" smtClean="0"/>
              <a:t>SINAGA 3</a:t>
            </a:r>
          </a:p>
        </p:txBody>
      </p:sp>
    </p:spTree>
    <p:extLst>
      <p:ext uri="{BB962C8B-B14F-4D97-AF65-F5344CB8AC3E}">
        <p14:creationId xmlns:p14="http://schemas.microsoft.com/office/powerpoint/2010/main" val="2925147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 URL APLIKASI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URL APLIKASI</dc:title>
  <dc:creator>User</dc:creator>
  <cp:lastModifiedBy>User</cp:lastModifiedBy>
  <cp:revision>1</cp:revision>
  <dcterms:created xsi:type="dcterms:W3CDTF">2022-04-27T04:26:47Z</dcterms:created>
  <dcterms:modified xsi:type="dcterms:W3CDTF">2022-04-27T04:28:59Z</dcterms:modified>
</cp:coreProperties>
</file>